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3"/>
  </p:notesMasterIdLst>
  <p:sldIdLst>
    <p:sldId id="774" r:id="rId2"/>
    <p:sldId id="793" r:id="rId3"/>
    <p:sldId id="497" r:id="rId4"/>
    <p:sldId id="746" r:id="rId5"/>
    <p:sldId id="771" r:id="rId6"/>
    <p:sldId id="772" r:id="rId7"/>
    <p:sldId id="773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2" r:id="rId16"/>
    <p:sldId id="763" r:id="rId17"/>
    <p:sldId id="764" r:id="rId18"/>
    <p:sldId id="775" r:id="rId19"/>
    <p:sldId id="777" r:id="rId20"/>
    <p:sldId id="776" r:id="rId21"/>
    <p:sldId id="778" r:id="rId22"/>
    <p:sldId id="498" r:id="rId23"/>
    <p:sldId id="747" r:id="rId24"/>
    <p:sldId id="499" r:id="rId25"/>
    <p:sldId id="791" r:id="rId26"/>
    <p:sldId id="500" r:id="rId27"/>
    <p:sldId id="783" r:id="rId28"/>
    <p:sldId id="789" r:id="rId29"/>
    <p:sldId id="790" r:id="rId30"/>
    <p:sldId id="503" r:id="rId31"/>
    <p:sldId id="792" r:id="rId32"/>
    <p:sldId id="799" r:id="rId33"/>
    <p:sldId id="795" r:id="rId34"/>
    <p:sldId id="782" r:id="rId35"/>
    <p:sldId id="796" r:id="rId36"/>
    <p:sldId id="784" r:id="rId37"/>
    <p:sldId id="786" r:id="rId38"/>
    <p:sldId id="788" r:id="rId39"/>
    <p:sldId id="797" r:id="rId40"/>
    <p:sldId id="798" r:id="rId41"/>
    <p:sldId id="7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762"/>
  </p:normalViewPr>
  <p:slideViewPr>
    <p:cSldViewPr snapToGrid="0" snapToObjects="1">
      <p:cViewPr varScale="1">
        <p:scale>
          <a:sx n="156" d="100"/>
          <a:sy n="156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1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6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93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75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7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18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959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5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25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6735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44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4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6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3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81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6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6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80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3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7"/>
            <a:ext cx="640562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6"/>
            <a:ext cx="6405628" cy="42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389557"/>
            <a:ext cx="2952890" cy="2012028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387593"/>
            <a:ext cx="29528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" y="436722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" y="438687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3678"/>
            <a:ext cx="2952890" cy="196378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11713"/>
            <a:ext cx="2952890" cy="196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768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436722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" y="438687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4" y="380171"/>
            <a:ext cx="6989890" cy="44427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172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2"/>
            <a:ext cx="6989888" cy="44427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32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798918" y="215625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80060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094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974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490024" y="2239566"/>
            <a:ext cx="2468165" cy="183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71292" y="2981328"/>
            <a:ext cx="2912271" cy="646510"/>
            <a:chOff x="2523" y="2378"/>
            <a:chExt cx="2446" cy="543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177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</a:p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18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0156" y="2905125"/>
            <a:ext cx="688181" cy="757238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98928"/>
              </p:ext>
            </p:extLst>
          </p:nvPr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557463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31900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22" y="2122290"/>
            <a:ext cx="1173635" cy="1588294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74683" y="2439591"/>
            <a:ext cx="3090867" cy="1191816"/>
            <a:chOff x="1350" y="2049"/>
            <a:chExt cx="2596" cy="100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6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2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2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101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59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59639" y="2459832"/>
            <a:ext cx="1393030" cy="1208485"/>
            <a:chOff x="4277" y="2066"/>
            <a:chExt cx="1170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 sz="1050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latin typeface="Trebuchet MS" pitchFamily="34" charset="0"/>
                </a:rPr>
                <a:t>ALARM = </a:t>
              </a:r>
              <a:r>
                <a:rPr lang="es-ES" sz="12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46070" y="2564607"/>
            <a:ext cx="342900" cy="917972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125818" y="2728912"/>
            <a:ext cx="188119" cy="261938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222469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54803A-229D-9547-8235-F617006E6EF3}"/>
              </a:ext>
            </a:extLst>
          </p:cNvPr>
          <p:cNvGrpSpPr/>
          <p:nvPr/>
        </p:nvGrpSpPr>
        <p:grpSpPr>
          <a:xfrm>
            <a:off x="-62299" y="2961148"/>
            <a:ext cx="6804365" cy="2019410"/>
            <a:chOff x="-62299" y="2961148"/>
            <a:chExt cx="6804365" cy="2019410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6A5AD66-9638-0C44-812A-1309BBCAFE36}"/>
                </a:ext>
              </a:extLst>
            </p:cNvPr>
            <p:cNvSpPr/>
            <p:nvPr/>
          </p:nvSpPr>
          <p:spPr>
            <a:xfrm>
              <a:off x="2307880" y="2961148"/>
              <a:ext cx="4434186" cy="2019410"/>
            </a:xfrm>
            <a:custGeom>
              <a:avLst/>
              <a:gdLst>
                <a:gd name="connsiteX0" fmla="*/ 1398174 w 5912248"/>
                <a:gd name="connsiteY0" fmla="*/ 38 h 2692547"/>
                <a:gd name="connsiteX1" fmla="*/ 245253 w 5912248"/>
                <a:gd name="connsiteY1" fmla="*/ 350981 h 2692547"/>
                <a:gd name="connsiteX2" fmla="*/ 11327 w 5912248"/>
                <a:gd name="connsiteY2" fmla="*/ 1219981 h 2692547"/>
                <a:gd name="connsiteX3" fmla="*/ 261962 w 5912248"/>
                <a:gd name="connsiteY3" fmla="*/ 2322943 h 2692547"/>
                <a:gd name="connsiteX4" fmla="*/ 2099952 w 5912248"/>
                <a:gd name="connsiteY4" fmla="*/ 2657174 h 2692547"/>
                <a:gd name="connsiteX5" fmla="*/ 5525297 w 5912248"/>
                <a:gd name="connsiteY5" fmla="*/ 2490058 h 2692547"/>
                <a:gd name="connsiteX6" fmla="*/ 5642260 w 5912248"/>
                <a:gd name="connsiteY6" fmla="*/ 952596 h 2692547"/>
                <a:gd name="connsiteX7" fmla="*/ 3820979 w 5912248"/>
                <a:gd name="connsiteY7" fmla="*/ 902461 h 2692547"/>
                <a:gd name="connsiteX8" fmla="*/ 3319709 w 5912248"/>
                <a:gd name="connsiteY8" fmla="*/ 367692 h 2692547"/>
                <a:gd name="connsiteX9" fmla="*/ 1398174 w 5912248"/>
                <a:gd name="connsiteY9" fmla="*/ 38 h 2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2248" h="2692547">
                  <a:moveTo>
                    <a:pt x="1398174" y="38"/>
                  </a:moveTo>
                  <a:cubicBezTo>
                    <a:pt x="885765" y="-2747"/>
                    <a:pt x="476394" y="147657"/>
                    <a:pt x="245253" y="350981"/>
                  </a:cubicBezTo>
                  <a:cubicBezTo>
                    <a:pt x="14112" y="554305"/>
                    <a:pt x="8542" y="891321"/>
                    <a:pt x="11327" y="1219981"/>
                  </a:cubicBezTo>
                  <a:cubicBezTo>
                    <a:pt x="14112" y="1548641"/>
                    <a:pt x="-86142" y="2083411"/>
                    <a:pt x="261962" y="2322943"/>
                  </a:cubicBezTo>
                  <a:cubicBezTo>
                    <a:pt x="610066" y="2562475"/>
                    <a:pt x="1222730" y="2629322"/>
                    <a:pt x="2099952" y="2657174"/>
                  </a:cubicBezTo>
                  <a:cubicBezTo>
                    <a:pt x="2977174" y="2685026"/>
                    <a:pt x="4934912" y="2774154"/>
                    <a:pt x="5525297" y="2490058"/>
                  </a:cubicBezTo>
                  <a:cubicBezTo>
                    <a:pt x="6115682" y="2205962"/>
                    <a:pt x="5926313" y="1217195"/>
                    <a:pt x="5642260" y="952596"/>
                  </a:cubicBezTo>
                  <a:cubicBezTo>
                    <a:pt x="5358207" y="687997"/>
                    <a:pt x="4208071" y="999945"/>
                    <a:pt x="3820979" y="902461"/>
                  </a:cubicBezTo>
                  <a:cubicBezTo>
                    <a:pt x="3433887" y="804977"/>
                    <a:pt x="3717940" y="520881"/>
                    <a:pt x="3319709" y="367692"/>
                  </a:cubicBezTo>
                  <a:cubicBezTo>
                    <a:pt x="2921478" y="214503"/>
                    <a:pt x="1910583" y="2823"/>
                    <a:pt x="1398174" y="38"/>
                  </a:cubicBezTo>
                  <a:close/>
                </a:path>
              </a:pathLst>
            </a:custGeom>
            <a:solidFill>
              <a:srgbClr val="FF6600">
                <a:alpha val="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361DA45D-94D2-FE47-AF47-52D53C16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99" y="3937483"/>
              <a:ext cx="22543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Reconocimiento de </a:t>
              </a:r>
            </a:p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Patrones: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61" y="2089242"/>
            <a:ext cx="1469928" cy="2141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7" y="2021077"/>
            <a:ext cx="1541498" cy="2108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3" y="1854380"/>
            <a:ext cx="1635089" cy="2136075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238992" y="2137614"/>
            <a:ext cx="6264021" cy="1911207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EC168-2C64-F243-B9AA-55418597503E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07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2274925"/>
            <a:ext cx="444514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888C-DA97-1B4E-8359-E97254909978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2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060" y="2260998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476" y="2260998"/>
            <a:ext cx="3088481" cy="1906190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sz="10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2843" y="4247816"/>
            <a:ext cx="3929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36216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E9B6-F372-C340-A55E-AA5FD25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8" y="769304"/>
            <a:ext cx="5331537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45808-FBB4-7440-B474-0105B4D6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8" y="864541"/>
            <a:ext cx="7507332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336452" y="2156251"/>
            <a:ext cx="447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Ejemplo Simple</a:t>
            </a:r>
          </a:p>
        </p:txBody>
      </p:sp>
    </p:spTree>
    <p:extLst>
      <p:ext uri="{BB962C8B-B14F-4D97-AF65-F5344CB8AC3E}">
        <p14:creationId xmlns:p14="http://schemas.microsoft.com/office/powerpoint/2010/main" val="13322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589485" y="315515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Ejemplo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A partir de una imagen de un arroz: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1</a:t>
            </a:r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) segmentar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el grano de arroz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2) calcular su área en pixeles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3) calcular su tono de gris promedio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FE8A-6D4B-EB4C-A793-36B3FB51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618403"/>
            <a:ext cx="17335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21DC-A122-BE42-B74A-0B6FE78D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5" y="2618403"/>
            <a:ext cx="176212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A7AB1-AA20-9F4A-B2D8-083E02298178}"/>
              </a:ext>
            </a:extLst>
          </p:cNvPr>
          <p:cNvSpPr txBox="1"/>
          <p:nvPr/>
        </p:nvSpPr>
        <p:spPr>
          <a:xfrm>
            <a:off x="5881942" y="2712412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Area = 8720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endParaRPr lang="en-US" sz="1050" dirty="0">
              <a:latin typeface="Trebuchet MS" panose="020B0703020202090204" pitchFamily="34" charset="0"/>
            </a:endParaRPr>
          </a:p>
          <a:p>
            <a:r>
              <a:rPr lang="en-US" sz="1050" dirty="0" err="1">
                <a:latin typeface="Trebuchet MS" panose="020B0703020202090204" pitchFamily="34" charset="0"/>
              </a:rPr>
              <a:t>Tono</a:t>
            </a:r>
            <a:r>
              <a:rPr lang="en-US" sz="1050" dirty="0">
                <a:latin typeface="Trebuchet MS" panose="020B0703020202090204" pitchFamily="34" charset="0"/>
              </a:rPr>
              <a:t> de Gris = 90.28%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BBBA-8108-2741-9937-1445A0476E60}"/>
              </a:ext>
            </a:extLst>
          </p:cNvPr>
          <p:cNvSpPr txBox="1"/>
          <p:nvPr/>
        </p:nvSpPr>
        <p:spPr>
          <a:xfrm>
            <a:off x="2053147" y="2387570"/>
            <a:ext cx="4770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[ SEGMENTACIÓN ]                      [ MEDICIÓN ]</a:t>
            </a:r>
          </a:p>
        </p:txBody>
      </p:sp>
    </p:spTree>
    <p:extLst>
      <p:ext uri="{BB962C8B-B14F-4D97-AF65-F5344CB8AC3E}">
        <p14:creationId xmlns:p14="http://schemas.microsoft.com/office/powerpoint/2010/main" val="6172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51990F3-7DD3-D94F-BF8B-9492BD7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0049"/>
            <a:ext cx="3272536" cy="25684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238D9-57D0-3345-B39B-1222F9524F3A}"/>
              </a:ext>
            </a:extLst>
          </p:cNvPr>
          <p:cNvCxnSpPr/>
          <p:nvPr/>
        </p:nvCxnSpPr>
        <p:spPr>
          <a:xfrm>
            <a:off x="1883466" y="1850923"/>
            <a:ext cx="2349322" cy="0"/>
          </a:xfrm>
          <a:prstGeom prst="line">
            <a:avLst/>
          </a:prstGeom>
          <a:ln w="31750">
            <a:solidFill>
              <a:srgbClr val="0072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4299B-2A28-8740-925E-4B012325184E}"/>
              </a:ext>
            </a:extLst>
          </p:cNvPr>
          <p:cNvGrpSpPr/>
          <p:nvPr/>
        </p:nvGrpSpPr>
        <p:grpSpPr>
          <a:xfrm>
            <a:off x="1883466" y="2026686"/>
            <a:ext cx="527896" cy="454240"/>
            <a:chOff x="987287" y="2702245"/>
            <a:chExt cx="703861" cy="60565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F845101-A8DB-F042-9A54-A4C17264D9AA}"/>
                </a:ext>
              </a:extLst>
            </p:cNvPr>
            <p:cNvSpPr/>
            <p:nvPr/>
          </p:nvSpPr>
          <p:spPr>
            <a:xfrm rot="16200000">
              <a:off x="1253130" y="2436402"/>
              <a:ext cx="172176" cy="70386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45B6-5C59-5C43-8560-D177DCAA60E1}"/>
                </a:ext>
              </a:extLst>
            </p:cNvPr>
            <p:cNvSpPr txBox="1"/>
            <p:nvPr/>
          </p:nvSpPr>
          <p:spPr>
            <a:xfrm>
              <a:off x="1170039" y="2969343"/>
              <a:ext cx="365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F1702D-7BB1-A541-ADFA-20924BA5D179}"/>
              </a:ext>
            </a:extLst>
          </p:cNvPr>
          <p:cNvGrpSpPr/>
          <p:nvPr/>
        </p:nvGrpSpPr>
        <p:grpSpPr>
          <a:xfrm>
            <a:off x="3428362" y="1282422"/>
            <a:ext cx="804425" cy="467264"/>
            <a:chOff x="3047149" y="1709896"/>
            <a:chExt cx="1072566" cy="62301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6D83056-1B67-A74C-8355-A2CDECBFB613}"/>
                </a:ext>
              </a:extLst>
            </p:cNvPr>
            <p:cNvSpPr/>
            <p:nvPr/>
          </p:nvSpPr>
          <p:spPr>
            <a:xfrm rot="5400000">
              <a:off x="3490334" y="1703534"/>
              <a:ext cx="186195" cy="10725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884B6B-D10E-B446-BF1C-094E408D9C98}"/>
                </a:ext>
              </a:extLst>
            </p:cNvPr>
            <p:cNvSpPr txBox="1"/>
            <p:nvPr/>
          </p:nvSpPr>
          <p:spPr>
            <a:xfrm>
              <a:off x="3414154" y="1709896"/>
              <a:ext cx="376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C87630-24B1-F147-8A5A-6A801AFC50AE}"/>
              </a:ext>
            </a:extLst>
          </p:cNvPr>
          <p:cNvGrpSpPr/>
          <p:nvPr/>
        </p:nvGrpSpPr>
        <p:grpSpPr>
          <a:xfrm>
            <a:off x="2453006" y="1831797"/>
            <a:ext cx="954483" cy="253916"/>
            <a:chOff x="1746674" y="2442398"/>
            <a:chExt cx="1272644" cy="33855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3A7F4E-2B14-EE42-A2E3-51270E6B1780}"/>
                </a:ext>
              </a:extLst>
            </p:cNvPr>
            <p:cNvCxnSpPr/>
            <p:nvPr/>
          </p:nvCxnSpPr>
          <p:spPr>
            <a:xfrm>
              <a:off x="1746674" y="2464571"/>
              <a:ext cx="1272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2EAA5B-01F4-AB4E-B865-AB42C518FE37}"/>
                </a:ext>
              </a:extLst>
            </p:cNvPr>
            <p:cNvSpPr txBox="1"/>
            <p:nvPr/>
          </p:nvSpPr>
          <p:spPr>
            <a:xfrm>
              <a:off x="2239198" y="244239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8DBCCE-5B3D-364A-9F0D-90F84E9DB030}"/>
              </a:ext>
            </a:extLst>
          </p:cNvPr>
          <p:cNvGrpSpPr/>
          <p:nvPr/>
        </p:nvGrpSpPr>
        <p:grpSpPr>
          <a:xfrm>
            <a:off x="5063783" y="2374257"/>
            <a:ext cx="2468378" cy="253916"/>
            <a:chOff x="5227710" y="3165678"/>
            <a:chExt cx="3291171" cy="3385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805E2B-1526-6B49-A4E7-7B039C4AB17F}"/>
                </a:ext>
              </a:extLst>
            </p:cNvPr>
            <p:cNvSpPr txBox="1"/>
            <p:nvPr/>
          </p:nvSpPr>
          <p:spPr>
            <a:xfrm>
              <a:off x="5227710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6A127-D980-FE42-AD83-F96B351D3716}"/>
                </a:ext>
              </a:extLst>
            </p:cNvPr>
            <p:cNvSpPr txBox="1"/>
            <p:nvPr/>
          </p:nvSpPr>
          <p:spPr>
            <a:xfrm>
              <a:off x="6499345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ACA47B-037E-C943-BA83-CF7D35F77CA8}"/>
                </a:ext>
              </a:extLst>
            </p:cNvPr>
            <p:cNvSpPr txBox="1"/>
            <p:nvPr/>
          </p:nvSpPr>
          <p:spPr>
            <a:xfrm>
              <a:off x="8142281" y="3165678"/>
              <a:ext cx="3766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A42F0B-186F-CB47-80CF-6CC9DF472B1B}"/>
              </a:ext>
            </a:extLst>
          </p:cNvPr>
          <p:cNvGrpSpPr/>
          <p:nvPr/>
        </p:nvGrpSpPr>
        <p:grpSpPr>
          <a:xfrm>
            <a:off x="5063783" y="1208773"/>
            <a:ext cx="2465241" cy="577081"/>
            <a:chOff x="5227710" y="1611694"/>
            <a:chExt cx="3286988" cy="76943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A34543-F737-2D44-8921-E5347D2F9B76}"/>
                </a:ext>
              </a:extLst>
            </p:cNvPr>
            <p:cNvCxnSpPr>
              <a:cxnSpLocks/>
            </p:cNvCxnSpPr>
            <p:nvPr/>
          </p:nvCxnSpPr>
          <p:spPr>
            <a:xfrm>
              <a:off x="5227710" y="1995948"/>
              <a:ext cx="3265948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2B9E64-96C2-D24B-86ED-9FD38ACAF3D8}"/>
                </a:ext>
              </a:extLst>
            </p:cNvPr>
            <p:cNvSpPr txBox="1"/>
            <p:nvPr/>
          </p:nvSpPr>
          <p:spPr>
            <a:xfrm>
              <a:off x="7757653" y="1611694"/>
              <a:ext cx="757045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rebuchet MS" panose="020B0703020202090204" pitchFamily="34" charset="0"/>
                </a:rPr>
                <a:t>Arroz</a:t>
              </a:r>
            </a:p>
            <a:p>
              <a:endParaRPr lang="en-US" sz="1050" dirty="0">
                <a:latin typeface="Trebuchet MS" panose="020B0703020202090204" pitchFamily="34" charset="0"/>
              </a:endParaRPr>
            </a:p>
            <a:p>
              <a:r>
                <a:rPr lang="en-US" sz="1050" dirty="0" err="1">
                  <a:latin typeface="Trebuchet MS" panose="020B0703020202090204" pitchFamily="34" charset="0"/>
                </a:rPr>
                <a:t>Fondo</a:t>
              </a:r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3565663" y="1972180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F4F2ED-C04E-A646-A80E-90C073D75B38}"/>
              </a:ext>
            </a:extLst>
          </p:cNvPr>
          <p:cNvGrpSpPr/>
          <p:nvPr/>
        </p:nvGrpSpPr>
        <p:grpSpPr>
          <a:xfrm>
            <a:off x="3729659" y="637178"/>
            <a:ext cx="3798372" cy="2581275"/>
            <a:chOff x="3448878" y="849570"/>
            <a:chExt cx="5064496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8FC164-573C-2646-B0D8-0C21487A462B}"/>
              </a:ext>
            </a:extLst>
          </p:cNvPr>
          <p:cNvGrpSpPr/>
          <p:nvPr/>
        </p:nvGrpSpPr>
        <p:grpSpPr>
          <a:xfrm>
            <a:off x="5065057" y="767797"/>
            <a:ext cx="2808528" cy="2704572"/>
            <a:chOff x="5229409" y="1023729"/>
            <a:chExt cx="3744704" cy="36060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3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FB67472-4293-3045-850F-A5F586FF7D53}"/>
              </a:ext>
            </a:extLst>
          </p:cNvPr>
          <p:cNvSpPr/>
          <p:nvPr/>
        </p:nvSpPr>
        <p:spPr>
          <a:xfrm>
            <a:off x="6127887" y="1502263"/>
            <a:ext cx="702000" cy="6932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1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1329359" y="566351"/>
            <a:ext cx="9474638" cy="2923413"/>
            <a:chOff x="248478" y="755134"/>
            <a:chExt cx="12632850" cy="389788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DC68D-8D69-DA42-8CAC-EDA03201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75" y="907037"/>
              <a:ext cx="3440686" cy="33913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4694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4F6D72-32B8-E447-B6B0-8E752C4F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3" y="512685"/>
            <a:ext cx="2808000" cy="2770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-2955808" y="497169"/>
            <a:ext cx="9474638" cy="2923413"/>
            <a:chOff x="248478" y="755134"/>
            <a:chExt cx="12632850" cy="3897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34922-DF25-7040-8036-D6FAF109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66" y="479816"/>
            <a:ext cx="2419350" cy="279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554654-0F0F-B647-9F6D-BABCDDC0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3750019" y="473587"/>
            <a:ext cx="2419350" cy="2585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B972-C4EC-0142-8F0C-C2E78C9E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1" y="717165"/>
            <a:ext cx="2275485" cy="2213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FA954D-20F5-9C44-8CE3-1858A0C0A4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04" y="732208"/>
            <a:ext cx="2275485" cy="22139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48311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FCF10D4-ED48-BF49-9BF5-A30D6B2E188A}"/>
              </a:ext>
            </a:extLst>
          </p:cNvPr>
          <p:cNvSpPr/>
          <p:nvPr/>
        </p:nvSpPr>
        <p:spPr>
          <a:xfrm>
            <a:off x="4258541" y="763967"/>
            <a:ext cx="340722" cy="217983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D6071-E6E4-2940-953F-379D72BD40A3}"/>
              </a:ext>
            </a:extLst>
          </p:cNvPr>
          <p:cNvSpPr txBox="1"/>
          <p:nvPr/>
        </p:nvSpPr>
        <p:spPr>
          <a:xfrm>
            <a:off x="4070096" y="373803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rebuchet MS" panose="020B0703020202090204" pitchFamily="34" charset="0"/>
              </a:rPr>
              <a:t>Escoger</a:t>
            </a:r>
            <a:r>
              <a:rPr lang="en-US" sz="1050" dirty="0">
                <a:latin typeface="Trebuchet MS" panose="020B0703020202090204" pitchFamily="34" charset="0"/>
              </a:rPr>
              <a:t>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r>
              <a:rPr lang="en-US" sz="1050" dirty="0">
                <a:latin typeface="Trebuchet MS" panose="020B0703020202090204" pitchFamily="34" charset="0"/>
              </a:rPr>
              <a:t> &gt; 170</a:t>
            </a:r>
          </a:p>
        </p:txBody>
      </p:sp>
    </p:spTree>
    <p:extLst>
      <p:ext uri="{BB962C8B-B14F-4D97-AF65-F5344CB8AC3E}">
        <p14:creationId xmlns:p14="http://schemas.microsoft.com/office/powerpoint/2010/main" val="779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7356" y="497169"/>
            <a:ext cx="2571749" cy="25856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205EC-719E-534E-BB66-C647465D8C64}"/>
              </a:ext>
            </a:extLst>
          </p:cNvPr>
          <p:cNvCxnSpPr/>
          <p:nvPr/>
        </p:nvCxnSpPr>
        <p:spPr>
          <a:xfrm>
            <a:off x="-3879253" y="638982"/>
            <a:ext cx="0" cy="231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E9EEF-4965-FD45-9ABE-2ACEBB8079F2}"/>
              </a:ext>
            </a:extLst>
          </p:cNvPr>
          <p:cNvSpPr txBox="1"/>
          <p:nvPr/>
        </p:nvSpPr>
        <p:spPr>
          <a:xfrm>
            <a:off x="-4080521" y="1625999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B8FB2-19EF-D040-8F29-1B75E6D9D1CC}"/>
              </a:ext>
            </a:extLst>
          </p:cNvPr>
          <p:cNvCxnSpPr>
            <a:cxnSpLocks/>
          </p:cNvCxnSpPr>
          <p:nvPr/>
        </p:nvCxnSpPr>
        <p:spPr>
          <a:xfrm flipH="1">
            <a:off x="-3526414" y="3325031"/>
            <a:ext cx="24508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7E4E6-B4A5-164C-B1E5-0B43F55B9C9A}"/>
              </a:ext>
            </a:extLst>
          </p:cNvPr>
          <p:cNvSpPr txBox="1"/>
          <p:nvPr/>
        </p:nvSpPr>
        <p:spPr>
          <a:xfrm>
            <a:off x="-2575003" y="3149271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-1844217" y="1902999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8367FB-8C83-3A47-8F66-8ADBAB90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" y="567996"/>
            <a:ext cx="2571750" cy="25812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71B3E5-E842-0541-8ED2-07F205B1E97D}"/>
              </a:ext>
            </a:extLst>
          </p:cNvPr>
          <p:cNvSpPr/>
          <p:nvPr/>
        </p:nvSpPr>
        <p:spPr>
          <a:xfrm>
            <a:off x="836864" y="705332"/>
            <a:ext cx="2322000" cy="23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66599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ECDDA-F28A-A640-8E4D-414C6F1F3F80}"/>
              </a:ext>
            </a:extLst>
          </p:cNvPr>
          <p:cNvGrpSpPr/>
          <p:nvPr/>
        </p:nvGrpSpPr>
        <p:grpSpPr>
          <a:xfrm>
            <a:off x="1268985" y="723900"/>
            <a:ext cx="829733" cy="2298700"/>
            <a:chOff x="1557867" y="965200"/>
            <a:chExt cx="1106311" cy="306493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0043262-FF47-A24C-8FDF-1537A7E30E0C}"/>
                </a:ext>
              </a:extLst>
            </p:cNvPr>
            <p:cNvSpPr/>
            <p:nvPr/>
          </p:nvSpPr>
          <p:spPr>
            <a:xfrm>
              <a:off x="1557867" y="965200"/>
              <a:ext cx="931333" cy="925689"/>
            </a:xfrm>
            <a:custGeom>
              <a:avLst/>
              <a:gdLst>
                <a:gd name="connsiteX0" fmla="*/ 0 w 931333"/>
                <a:gd name="connsiteY0" fmla="*/ 0 h 925689"/>
                <a:gd name="connsiteX1" fmla="*/ 11289 w 931333"/>
                <a:gd name="connsiteY1" fmla="*/ 152400 h 925689"/>
                <a:gd name="connsiteX2" fmla="*/ 163689 w 931333"/>
                <a:gd name="connsiteY2" fmla="*/ 152400 h 925689"/>
                <a:gd name="connsiteX3" fmla="*/ 180622 w 931333"/>
                <a:gd name="connsiteY3" fmla="*/ 316089 h 925689"/>
                <a:gd name="connsiteX4" fmla="*/ 316089 w 931333"/>
                <a:gd name="connsiteY4" fmla="*/ 316089 h 925689"/>
                <a:gd name="connsiteX5" fmla="*/ 321733 w 931333"/>
                <a:gd name="connsiteY5" fmla="*/ 462844 h 925689"/>
                <a:gd name="connsiteX6" fmla="*/ 620889 w 931333"/>
                <a:gd name="connsiteY6" fmla="*/ 462844 h 925689"/>
                <a:gd name="connsiteX7" fmla="*/ 632177 w 931333"/>
                <a:gd name="connsiteY7" fmla="*/ 620889 h 925689"/>
                <a:gd name="connsiteX8" fmla="*/ 784577 w 931333"/>
                <a:gd name="connsiteY8" fmla="*/ 632178 h 925689"/>
                <a:gd name="connsiteX9" fmla="*/ 784577 w 931333"/>
                <a:gd name="connsiteY9" fmla="*/ 790222 h 925689"/>
                <a:gd name="connsiteX10" fmla="*/ 931333 w 931333"/>
                <a:gd name="connsiteY10" fmla="*/ 784578 h 925689"/>
                <a:gd name="connsiteX11" fmla="*/ 931333 w 931333"/>
                <a:gd name="connsiteY11" fmla="*/ 920044 h 925689"/>
                <a:gd name="connsiteX12" fmla="*/ 931333 w 931333"/>
                <a:gd name="connsiteY12" fmla="*/ 920044 h 925689"/>
                <a:gd name="connsiteX13" fmla="*/ 931333 w 931333"/>
                <a:gd name="connsiteY13" fmla="*/ 925689 h 925689"/>
                <a:gd name="connsiteX14" fmla="*/ 931333 w 931333"/>
                <a:gd name="connsiteY14" fmla="*/ 925689 h 9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1333" h="925689">
                  <a:moveTo>
                    <a:pt x="0" y="0"/>
                  </a:moveTo>
                  <a:lnTo>
                    <a:pt x="11289" y="152400"/>
                  </a:lnTo>
                  <a:lnTo>
                    <a:pt x="163689" y="152400"/>
                  </a:lnTo>
                  <a:lnTo>
                    <a:pt x="180622" y="316089"/>
                  </a:lnTo>
                  <a:lnTo>
                    <a:pt x="316089" y="316089"/>
                  </a:lnTo>
                  <a:lnTo>
                    <a:pt x="321733" y="462844"/>
                  </a:lnTo>
                  <a:lnTo>
                    <a:pt x="620889" y="462844"/>
                  </a:lnTo>
                  <a:lnTo>
                    <a:pt x="632177" y="620889"/>
                  </a:lnTo>
                  <a:lnTo>
                    <a:pt x="784577" y="632178"/>
                  </a:lnTo>
                  <a:lnTo>
                    <a:pt x="784577" y="790222"/>
                  </a:lnTo>
                  <a:lnTo>
                    <a:pt x="931333" y="784578"/>
                  </a:lnTo>
                  <a:lnTo>
                    <a:pt x="931333" y="920044"/>
                  </a:lnTo>
                  <a:lnTo>
                    <a:pt x="931333" y="920044"/>
                  </a:lnTo>
                  <a:lnTo>
                    <a:pt x="931333" y="925689"/>
                  </a:lnTo>
                  <a:lnTo>
                    <a:pt x="931333" y="925689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3C9BD6-BE22-9E4C-8E97-C7C1F0B17203}"/>
                </a:ext>
              </a:extLst>
            </p:cNvPr>
            <p:cNvSpPr/>
            <p:nvPr/>
          </p:nvSpPr>
          <p:spPr>
            <a:xfrm>
              <a:off x="1721556" y="2833511"/>
              <a:ext cx="942622" cy="1196622"/>
            </a:xfrm>
            <a:custGeom>
              <a:avLst/>
              <a:gdLst>
                <a:gd name="connsiteX0" fmla="*/ 942622 w 942622"/>
                <a:gd name="connsiteY0" fmla="*/ 0 h 1196622"/>
                <a:gd name="connsiteX1" fmla="*/ 767644 w 942622"/>
                <a:gd name="connsiteY1" fmla="*/ 16933 h 1196622"/>
                <a:gd name="connsiteX2" fmla="*/ 767644 w 942622"/>
                <a:gd name="connsiteY2" fmla="*/ 304800 h 1196622"/>
                <a:gd name="connsiteX3" fmla="*/ 620888 w 942622"/>
                <a:gd name="connsiteY3" fmla="*/ 321733 h 1196622"/>
                <a:gd name="connsiteX4" fmla="*/ 620888 w 942622"/>
                <a:gd name="connsiteY4" fmla="*/ 479778 h 1196622"/>
                <a:gd name="connsiteX5" fmla="*/ 620888 w 942622"/>
                <a:gd name="connsiteY5" fmla="*/ 637822 h 1196622"/>
                <a:gd name="connsiteX6" fmla="*/ 462844 w 942622"/>
                <a:gd name="connsiteY6" fmla="*/ 637822 h 1196622"/>
                <a:gd name="connsiteX7" fmla="*/ 462844 w 942622"/>
                <a:gd name="connsiteY7" fmla="*/ 801511 h 1196622"/>
                <a:gd name="connsiteX8" fmla="*/ 304800 w 942622"/>
                <a:gd name="connsiteY8" fmla="*/ 795867 h 1196622"/>
                <a:gd name="connsiteX9" fmla="*/ 304800 w 942622"/>
                <a:gd name="connsiteY9" fmla="*/ 953911 h 1196622"/>
                <a:gd name="connsiteX10" fmla="*/ 152400 w 942622"/>
                <a:gd name="connsiteY10" fmla="*/ 959556 h 1196622"/>
                <a:gd name="connsiteX11" fmla="*/ 152400 w 942622"/>
                <a:gd name="connsiteY11" fmla="*/ 1100667 h 1196622"/>
                <a:gd name="connsiteX12" fmla="*/ 0 w 942622"/>
                <a:gd name="connsiteY12" fmla="*/ 1106311 h 1196622"/>
                <a:gd name="connsiteX13" fmla="*/ 5644 w 942622"/>
                <a:gd name="connsiteY13" fmla="*/ 11966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2622" h="1196622">
                  <a:moveTo>
                    <a:pt x="942622" y="0"/>
                  </a:moveTo>
                  <a:lnTo>
                    <a:pt x="767644" y="16933"/>
                  </a:lnTo>
                  <a:lnTo>
                    <a:pt x="767644" y="304800"/>
                  </a:lnTo>
                  <a:lnTo>
                    <a:pt x="620888" y="321733"/>
                  </a:lnTo>
                  <a:lnTo>
                    <a:pt x="620888" y="479778"/>
                  </a:lnTo>
                  <a:lnTo>
                    <a:pt x="620888" y="637822"/>
                  </a:lnTo>
                  <a:lnTo>
                    <a:pt x="462844" y="637822"/>
                  </a:lnTo>
                  <a:lnTo>
                    <a:pt x="462844" y="801511"/>
                  </a:lnTo>
                  <a:lnTo>
                    <a:pt x="304800" y="795867"/>
                  </a:lnTo>
                  <a:lnTo>
                    <a:pt x="304800" y="953911"/>
                  </a:lnTo>
                  <a:lnTo>
                    <a:pt x="152400" y="959556"/>
                  </a:lnTo>
                  <a:lnTo>
                    <a:pt x="152400" y="1100667"/>
                  </a:lnTo>
                  <a:lnTo>
                    <a:pt x="0" y="1106311"/>
                  </a:lnTo>
                  <a:lnTo>
                    <a:pt x="5644" y="1196622"/>
                  </a:ln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7B359-E168-E744-B2C1-A6426FAB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2791" r="843" b="15598"/>
          <a:stretch/>
        </p:blipFill>
        <p:spPr>
          <a:xfrm>
            <a:off x="865358" y="723900"/>
            <a:ext cx="2287857" cy="22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E0895-4BBB-794E-BDC4-FFA3847FFDE9}"/>
              </a:ext>
            </a:extLst>
          </p:cNvPr>
          <p:cNvSpPr txBox="1"/>
          <p:nvPr/>
        </p:nvSpPr>
        <p:spPr>
          <a:xfrm>
            <a:off x="863063" y="1582726"/>
            <a:ext cx="941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Trebuchet MS" panose="020B0703020202090204" pitchFamily="34" charset="0"/>
              </a:rPr>
              <a:t>Zona mayor </a:t>
            </a:r>
          </a:p>
          <a:p>
            <a:pPr algn="ctr"/>
            <a:r>
              <a:rPr lang="en-US" sz="1050" dirty="0"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6791-D76E-8A41-99AA-6A904BA9447F}"/>
              </a:ext>
            </a:extLst>
          </p:cNvPr>
          <p:cNvSpPr txBox="1"/>
          <p:nvPr/>
        </p:nvSpPr>
        <p:spPr>
          <a:xfrm>
            <a:off x="2034271" y="2110526"/>
            <a:ext cx="9124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Zona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menor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o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igual</a:t>
            </a:r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7F92C-0183-3641-B640-8682C06027D3}"/>
              </a:ext>
            </a:extLst>
          </p:cNvPr>
          <p:cNvSpPr/>
          <p:nvPr/>
        </p:nvSpPr>
        <p:spPr>
          <a:xfrm>
            <a:off x="2996184" y="723900"/>
            <a:ext cx="157031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A7A73A-314C-0246-A668-B864D16CC2EB}"/>
              </a:ext>
            </a:extLst>
          </p:cNvPr>
          <p:cNvSpPr/>
          <p:nvPr/>
        </p:nvSpPr>
        <p:spPr>
          <a:xfrm>
            <a:off x="857677" y="719168"/>
            <a:ext cx="298130" cy="19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6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14" grpId="0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7A915-32D8-A14C-8F2F-3FBBE57CEAA7}"/>
              </a:ext>
            </a:extLst>
          </p:cNvPr>
          <p:cNvGrpSpPr/>
          <p:nvPr/>
        </p:nvGrpSpPr>
        <p:grpSpPr>
          <a:xfrm>
            <a:off x="-2974387" y="497169"/>
            <a:ext cx="6198672" cy="2906018"/>
            <a:chOff x="-4050806" y="662892"/>
            <a:chExt cx="8264896" cy="38746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054D-E43F-A44D-A919-7DB9EE9C3F44}"/>
                </a:ext>
              </a:extLst>
            </p:cNvPr>
            <p:cNvGrpSpPr/>
            <p:nvPr/>
          </p:nvGrpSpPr>
          <p:grpSpPr>
            <a:xfrm>
              <a:off x="-4050806" y="662892"/>
              <a:ext cx="8264896" cy="3874691"/>
              <a:chOff x="-4050806" y="662892"/>
              <a:chExt cx="8264896" cy="38746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8FC0E5-B9E8-8B4B-8A29-DD85AA7D3F69}"/>
                  </a:ext>
                </a:extLst>
              </p:cNvPr>
              <p:cNvGrpSpPr/>
              <p:nvPr/>
            </p:nvGrpSpPr>
            <p:grpSpPr>
              <a:xfrm>
                <a:off x="-4050806" y="662892"/>
                <a:ext cx="4006552" cy="3874691"/>
                <a:chOff x="-4050806" y="662892"/>
                <a:chExt cx="4006552" cy="387469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FBC8E4-F36C-2145-B90C-542FF7196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3463152" y="662892"/>
                  <a:ext cx="3408797" cy="3447534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3A205EC-719E-534E-BB66-C647465D8C64}"/>
                    </a:ext>
                  </a:extLst>
                </p:cNvPr>
                <p:cNvCxnSpPr/>
                <p:nvPr/>
              </p:nvCxnSpPr>
              <p:spPr>
                <a:xfrm>
                  <a:off x="-3782449" y="851975"/>
                  <a:ext cx="0" cy="308113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8E9EEF-4965-FD45-9ABE-2ACEBB8079F2}"/>
                    </a:ext>
                  </a:extLst>
                </p:cNvPr>
                <p:cNvSpPr txBox="1"/>
                <p:nvPr/>
              </p:nvSpPr>
              <p:spPr>
                <a:xfrm>
                  <a:off x="-4050806" y="2167999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3BB8FB2-19EF-D040-8F29-1B75E6D9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311997" y="4433375"/>
                  <a:ext cx="3267743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87E4E6-B4A5-164C-B1E5-0B43F55B9C9A}"/>
                    </a:ext>
                  </a:extLst>
                </p:cNvPr>
                <p:cNvSpPr txBox="1"/>
                <p:nvPr/>
              </p:nvSpPr>
              <p:spPr>
                <a:xfrm>
                  <a:off x="-2043449" y="4199028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F2833C-F9D8-5945-A2FD-289949EB7739}"/>
                    </a:ext>
                  </a:extLst>
                </p:cNvPr>
                <p:cNvSpPr/>
                <p:nvPr/>
              </p:nvSpPr>
              <p:spPr>
                <a:xfrm>
                  <a:off x="-1069067" y="2537331"/>
                  <a:ext cx="218661" cy="2527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8367FB-8C83-3A47-8F66-8ADBAB90C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90" y="757328"/>
                <a:ext cx="3429000" cy="34417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71B3E5-E842-0541-8ED2-07F205B1E97D}"/>
                  </a:ext>
                </a:extLst>
              </p:cNvPr>
              <p:cNvSpPr/>
              <p:nvPr/>
            </p:nvSpPr>
            <p:spPr>
              <a:xfrm>
                <a:off x="981707" y="940443"/>
                <a:ext cx="3096000" cy="309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B2A8558-57B6-0B4C-8571-94E352EA8B79}"/>
                  </a:ext>
                </a:extLst>
              </p:cNvPr>
              <p:cNvSpPr/>
              <p:nvPr/>
            </p:nvSpPr>
            <p:spPr>
              <a:xfrm>
                <a:off x="2488019" y="1913860"/>
                <a:ext cx="175437" cy="909084"/>
              </a:xfrm>
              <a:custGeom>
                <a:avLst/>
                <a:gdLst>
                  <a:gd name="connsiteX0" fmla="*/ 0 w 175437"/>
                  <a:gd name="connsiteY0" fmla="*/ 0 h 909084"/>
                  <a:gd name="connsiteX1" fmla="*/ 0 w 175437"/>
                  <a:gd name="connsiteY1" fmla="*/ 0 h 909084"/>
                  <a:gd name="connsiteX2" fmla="*/ 5316 w 175437"/>
                  <a:gd name="connsiteY2" fmla="*/ 143540 h 909084"/>
                  <a:gd name="connsiteX3" fmla="*/ 170121 w 175437"/>
                  <a:gd name="connsiteY3" fmla="*/ 148856 h 909084"/>
                  <a:gd name="connsiteX4" fmla="*/ 175437 w 175437"/>
                  <a:gd name="connsiteY4" fmla="*/ 909084 h 90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437" h="909084">
                    <a:moveTo>
                      <a:pt x="0" y="0"/>
                    </a:moveTo>
                    <a:lnTo>
                      <a:pt x="0" y="0"/>
                    </a:lnTo>
                    <a:cubicBezTo>
                      <a:pt x="1840" y="47844"/>
                      <a:pt x="5316" y="95661"/>
                      <a:pt x="5316" y="143540"/>
                    </a:cubicBezTo>
                    <a:lnTo>
                      <a:pt x="170121" y="148856"/>
                    </a:lnTo>
                    <a:lnTo>
                      <a:pt x="175437" y="909084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ECDDA-F28A-A640-8E4D-414C6F1F3F80}"/>
                  </a:ext>
                </a:extLst>
              </p:cNvPr>
              <p:cNvGrpSpPr/>
              <p:nvPr/>
            </p:nvGrpSpPr>
            <p:grpSpPr>
              <a:xfrm>
                <a:off x="1557867" y="965200"/>
                <a:ext cx="1106311" cy="3064933"/>
                <a:chOff x="1557867" y="965200"/>
                <a:chExt cx="1106311" cy="3064933"/>
              </a:xfrm>
            </p:grpSpPr>
            <p:sp>
              <p:nvSpPr>
                <p:cNvPr id="3" name="Freeform 2">
                  <a:extLst>
                    <a:ext uri="{FF2B5EF4-FFF2-40B4-BE49-F238E27FC236}">
                      <a16:creationId xmlns:a16="http://schemas.microsoft.com/office/drawing/2014/main" id="{20043262-FF47-A24C-8FDF-1537A7E30E0C}"/>
                    </a:ext>
                  </a:extLst>
                </p:cNvPr>
                <p:cNvSpPr/>
                <p:nvPr/>
              </p:nvSpPr>
              <p:spPr>
                <a:xfrm>
                  <a:off x="1557867" y="965200"/>
                  <a:ext cx="931333" cy="925689"/>
                </a:xfrm>
                <a:custGeom>
                  <a:avLst/>
                  <a:gdLst>
                    <a:gd name="connsiteX0" fmla="*/ 0 w 931333"/>
                    <a:gd name="connsiteY0" fmla="*/ 0 h 925689"/>
                    <a:gd name="connsiteX1" fmla="*/ 11289 w 931333"/>
                    <a:gd name="connsiteY1" fmla="*/ 152400 h 925689"/>
                    <a:gd name="connsiteX2" fmla="*/ 163689 w 931333"/>
                    <a:gd name="connsiteY2" fmla="*/ 152400 h 925689"/>
                    <a:gd name="connsiteX3" fmla="*/ 180622 w 931333"/>
                    <a:gd name="connsiteY3" fmla="*/ 316089 h 925689"/>
                    <a:gd name="connsiteX4" fmla="*/ 316089 w 931333"/>
                    <a:gd name="connsiteY4" fmla="*/ 316089 h 925689"/>
                    <a:gd name="connsiteX5" fmla="*/ 321733 w 931333"/>
                    <a:gd name="connsiteY5" fmla="*/ 462844 h 925689"/>
                    <a:gd name="connsiteX6" fmla="*/ 620889 w 931333"/>
                    <a:gd name="connsiteY6" fmla="*/ 462844 h 925689"/>
                    <a:gd name="connsiteX7" fmla="*/ 632177 w 931333"/>
                    <a:gd name="connsiteY7" fmla="*/ 620889 h 925689"/>
                    <a:gd name="connsiteX8" fmla="*/ 784577 w 931333"/>
                    <a:gd name="connsiteY8" fmla="*/ 632178 h 925689"/>
                    <a:gd name="connsiteX9" fmla="*/ 784577 w 931333"/>
                    <a:gd name="connsiteY9" fmla="*/ 790222 h 925689"/>
                    <a:gd name="connsiteX10" fmla="*/ 931333 w 931333"/>
                    <a:gd name="connsiteY10" fmla="*/ 784578 h 925689"/>
                    <a:gd name="connsiteX11" fmla="*/ 931333 w 931333"/>
                    <a:gd name="connsiteY11" fmla="*/ 920044 h 925689"/>
                    <a:gd name="connsiteX12" fmla="*/ 931333 w 931333"/>
                    <a:gd name="connsiteY12" fmla="*/ 920044 h 925689"/>
                    <a:gd name="connsiteX13" fmla="*/ 931333 w 931333"/>
                    <a:gd name="connsiteY13" fmla="*/ 925689 h 925689"/>
                    <a:gd name="connsiteX14" fmla="*/ 931333 w 931333"/>
                    <a:gd name="connsiteY14" fmla="*/ 925689 h 92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1333" h="925689">
                      <a:moveTo>
                        <a:pt x="0" y="0"/>
                      </a:moveTo>
                      <a:lnTo>
                        <a:pt x="11289" y="152400"/>
                      </a:lnTo>
                      <a:lnTo>
                        <a:pt x="163689" y="152400"/>
                      </a:lnTo>
                      <a:lnTo>
                        <a:pt x="180622" y="316089"/>
                      </a:lnTo>
                      <a:lnTo>
                        <a:pt x="316089" y="316089"/>
                      </a:lnTo>
                      <a:lnTo>
                        <a:pt x="321733" y="462844"/>
                      </a:lnTo>
                      <a:lnTo>
                        <a:pt x="620889" y="462844"/>
                      </a:lnTo>
                      <a:lnTo>
                        <a:pt x="632177" y="620889"/>
                      </a:lnTo>
                      <a:lnTo>
                        <a:pt x="784577" y="632178"/>
                      </a:lnTo>
                      <a:lnTo>
                        <a:pt x="784577" y="790222"/>
                      </a:lnTo>
                      <a:lnTo>
                        <a:pt x="931333" y="784578"/>
                      </a:lnTo>
                      <a:lnTo>
                        <a:pt x="931333" y="920044"/>
                      </a:lnTo>
                      <a:lnTo>
                        <a:pt x="931333" y="920044"/>
                      </a:lnTo>
                      <a:lnTo>
                        <a:pt x="931333" y="925689"/>
                      </a:lnTo>
                      <a:lnTo>
                        <a:pt x="931333" y="925689"/>
                      </a:lnTo>
                    </a:path>
                  </a:pathLst>
                </a:custGeom>
                <a:noFill/>
                <a:ln w="349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903C9BD6-BE22-9E4C-8E97-C7C1F0B17203}"/>
                    </a:ext>
                  </a:extLst>
                </p:cNvPr>
                <p:cNvSpPr/>
                <p:nvPr/>
              </p:nvSpPr>
              <p:spPr>
                <a:xfrm>
                  <a:off x="1721556" y="2833511"/>
                  <a:ext cx="942622" cy="1196622"/>
                </a:xfrm>
                <a:custGeom>
                  <a:avLst/>
                  <a:gdLst>
                    <a:gd name="connsiteX0" fmla="*/ 942622 w 942622"/>
                    <a:gd name="connsiteY0" fmla="*/ 0 h 1196622"/>
                    <a:gd name="connsiteX1" fmla="*/ 767644 w 942622"/>
                    <a:gd name="connsiteY1" fmla="*/ 16933 h 1196622"/>
                    <a:gd name="connsiteX2" fmla="*/ 767644 w 942622"/>
                    <a:gd name="connsiteY2" fmla="*/ 304800 h 1196622"/>
                    <a:gd name="connsiteX3" fmla="*/ 620888 w 942622"/>
                    <a:gd name="connsiteY3" fmla="*/ 321733 h 1196622"/>
                    <a:gd name="connsiteX4" fmla="*/ 620888 w 942622"/>
                    <a:gd name="connsiteY4" fmla="*/ 479778 h 1196622"/>
                    <a:gd name="connsiteX5" fmla="*/ 620888 w 942622"/>
                    <a:gd name="connsiteY5" fmla="*/ 637822 h 1196622"/>
                    <a:gd name="connsiteX6" fmla="*/ 462844 w 942622"/>
                    <a:gd name="connsiteY6" fmla="*/ 637822 h 1196622"/>
                    <a:gd name="connsiteX7" fmla="*/ 462844 w 942622"/>
                    <a:gd name="connsiteY7" fmla="*/ 801511 h 1196622"/>
                    <a:gd name="connsiteX8" fmla="*/ 304800 w 942622"/>
                    <a:gd name="connsiteY8" fmla="*/ 795867 h 1196622"/>
                    <a:gd name="connsiteX9" fmla="*/ 304800 w 942622"/>
                    <a:gd name="connsiteY9" fmla="*/ 953911 h 1196622"/>
                    <a:gd name="connsiteX10" fmla="*/ 152400 w 942622"/>
                    <a:gd name="connsiteY10" fmla="*/ 959556 h 1196622"/>
                    <a:gd name="connsiteX11" fmla="*/ 152400 w 942622"/>
                    <a:gd name="connsiteY11" fmla="*/ 1100667 h 1196622"/>
                    <a:gd name="connsiteX12" fmla="*/ 0 w 942622"/>
                    <a:gd name="connsiteY12" fmla="*/ 1106311 h 1196622"/>
                    <a:gd name="connsiteX13" fmla="*/ 5644 w 942622"/>
                    <a:gd name="connsiteY13" fmla="*/ 1196622 h 119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2622" h="1196622">
                      <a:moveTo>
                        <a:pt x="942622" y="0"/>
                      </a:moveTo>
                      <a:lnTo>
                        <a:pt x="767644" y="16933"/>
                      </a:lnTo>
                      <a:lnTo>
                        <a:pt x="767644" y="304800"/>
                      </a:lnTo>
                      <a:lnTo>
                        <a:pt x="620888" y="321733"/>
                      </a:lnTo>
                      <a:lnTo>
                        <a:pt x="620888" y="479778"/>
                      </a:lnTo>
                      <a:lnTo>
                        <a:pt x="620888" y="637822"/>
                      </a:lnTo>
                      <a:lnTo>
                        <a:pt x="462844" y="637822"/>
                      </a:lnTo>
                      <a:lnTo>
                        <a:pt x="462844" y="801511"/>
                      </a:lnTo>
                      <a:lnTo>
                        <a:pt x="304800" y="795867"/>
                      </a:lnTo>
                      <a:lnTo>
                        <a:pt x="304800" y="953911"/>
                      </a:lnTo>
                      <a:lnTo>
                        <a:pt x="152400" y="959556"/>
                      </a:lnTo>
                      <a:lnTo>
                        <a:pt x="152400" y="1100667"/>
                      </a:lnTo>
                      <a:lnTo>
                        <a:pt x="0" y="1106311"/>
                      </a:lnTo>
                      <a:lnTo>
                        <a:pt x="5644" y="1196622"/>
                      </a:lnTo>
                    </a:path>
                  </a:pathLst>
                </a:custGeom>
                <a:noFill/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057B359-E168-E744-B2C1-A6426FAB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3" t="12791" r="843" b="15598"/>
              <a:stretch/>
            </p:blipFill>
            <p:spPr>
              <a:xfrm>
                <a:off x="1019698" y="965200"/>
                <a:ext cx="3050476" cy="306493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E0895-4BBB-794E-BDC4-FFA3847FFDE9}"/>
                  </a:ext>
                </a:extLst>
              </p:cNvPr>
              <p:cNvSpPr txBox="1"/>
              <p:nvPr/>
            </p:nvSpPr>
            <p:spPr>
              <a:xfrm>
                <a:off x="1016638" y="2110301"/>
                <a:ext cx="1255045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Zona mayor </a:t>
                </a:r>
              </a:p>
              <a:p>
                <a:pPr algn="ctr"/>
                <a:r>
                  <a:rPr lang="en-US" sz="1050" dirty="0"/>
                  <a:t>que 170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DE6791-D76E-8A41-99AA-6A904BA9447F}"/>
                  </a:ext>
                </a:extLst>
              </p:cNvPr>
              <p:cNvSpPr txBox="1"/>
              <p:nvPr/>
            </p:nvSpPr>
            <p:spPr>
              <a:xfrm>
                <a:off x="2578249" y="2814034"/>
                <a:ext cx="12165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Zona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menor</a:t>
                </a:r>
                <a:endParaRPr lang="en-US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o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igual</a:t>
                </a:r>
                <a:r>
                  <a:rPr lang="en-US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que 170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17F92C-0183-3641-B640-8682C06027D3}"/>
                  </a:ext>
                </a:extLst>
              </p:cNvPr>
              <p:cNvSpPr/>
              <p:nvPr/>
            </p:nvSpPr>
            <p:spPr>
              <a:xfrm>
                <a:off x="3860800" y="965200"/>
                <a:ext cx="209374" cy="30649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AB67702-AD08-2541-8883-F30A15B1E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52782" y="2648841"/>
                <a:ext cx="1836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4370A-4897-1347-BBDD-EB02112FE43E}"/>
                </a:ext>
              </a:extLst>
            </p:cNvPr>
            <p:cNvSpPr/>
            <p:nvPr/>
          </p:nvSpPr>
          <p:spPr>
            <a:xfrm>
              <a:off x="1009457" y="958891"/>
              <a:ext cx="397507" cy="25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8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7 0.00124 L 0.4 0.0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2342479"/>
            <a:ext cx="2665103" cy="1751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1692843" y="4247816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1692843" y="2342479"/>
            <a:ext cx="4953938" cy="2159253"/>
            <a:chOff x="2058357" y="3123305"/>
            <a:chExt cx="6605250" cy="2879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390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" y="648258"/>
            <a:ext cx="25272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08 L 0.34063 -0.0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534042"/>
            <a:ext cx="2571749" cy="2585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183" y="600552"/>
            <a:ext cx="2527278" cy="2556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FC52ABF-769D-7045-837F-6637A790FAB2}"/>
              </a:ext>
            </a:extLst>
          </p:cNvPr>
          <p:cNvSpPr/>
          <p:nvPr/>
        </p:nvSpPr>
        <p:spPr>
          <a:xfrm>
            <a:off x="3672343" y="1826867"/>
            <a:ext cx="302342" cy="252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0E648-C579-7E40-88D8-BFA74C49BE53}"/>
              </a:ext>
            </a:extLst>
          </p:cNvPr>
          <p:cNvSpPr txBox="1"/>
          <p:nvPr/>
        </p:nvSpPr>
        <p:spPr>
          <a:xfrm>
            <a:off x="1876162" y="303209"/>
            <a:ext cx="4248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SEGMENTACIÓN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3FFAE-FCAB-7C43-AC39-3B56289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3" y="600552"/>
            <a:ext cx="2500045" cy="251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73DD0-482E-2545-ACA4-D5EBD7C0F836}"/>
              </a:ext>
            </a:extLst>
          </p:cNvPr>
          <p:cNvSpPr txBox="1"/>
          <p:nvPr/>
        </p:nvSpPr>
        <p:spPr>
          <a:xfrm>
            <a:off x="1025011" y="3163528"/>
            <a:ext cx="5803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Área: contar cuántos pixeles hay mayores que 170 (pixeles blancos en la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segmentación). Área = 8720 pixeles.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10FA3A-ED79-4848-9556-D38741161E93}"/>
              </a:ext>
            </a:extLst>
          </p:cNvPr>
          <p:cNvSpPr txBox="1"/>
          <p:nvPr/>
        </p:nvSpPr>
        <p:spPr>
          <a:xfrm>
            <a:off x="1021323" y="3668659"/>
            <a:ext cx="3476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Tono gris promedio: promediar en el input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los pixeles mayores que 170.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Tono de gris promedio = 230.2049, o bien 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230.20/255 x 100 = 90.28%</a:t>
            </a:r>
          </a:p>
        </p:txBody>
      </p:sp>
    </p:spTree>
    <p:extLst>
      <p:ext uri="{BB962C8B-B14F-4D97-AF65-F5344CB8AC3E}">
        <p14:creationId xmlns:p14="http://schemas.microsoft.com/office/powerpoint/2010/main" val="2718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6" y="2414828"/>
            <a:ext cx="2952890" cy="1961486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7" y="2387594"/>
            <a:ext cx="28649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3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516503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8" y="438687"/>
            <a:ext cx="607123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" y="436722"/>
            <a:ext cx="641874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2820"/>
            <a:ext cx="2952890" cy="196550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06989"/>
            <a:ext cx="2952890" cy="1973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" y="436722"/>
            <a:ext cx="6380523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750</Words>
  <Application>Microsoft Macintosh PowerPoint</Application>
  <PresentationFormat>On-screen Show (16:9)</PresentationFormat>
  <Paragraphs>212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11</cp:revision>
  <dcterms:modified xsi:type="dcterms:W3CDTF">2022-08-11T13:28:00Z</dcterms:modified>
</cp:coreProperties>
</file>